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7"/>
  </p:notesMasterIdLst>
  <p:handoutMasterIdLst>
    <p:handoutMasterId r:id="rId38"/>
  </p:handoutMasterIdLst>
  <p:sldIdLst>
    <p:sldId id="572" r:id="rId2"/>
    <p:sldId id="574" r:id="rId3"/>
    <p:sldId id="573" r:id="rId4"/>
    <p:sldId id="559" r:id="rId5"/>
    <p:sldId id="560" r:id="rId6"/>
    <p:sldId id="562" r:id="rId7"/>
    <p:sldId id="563" r:id="rId8"/>
    <p:sldId id="585" r:id="rId9"/>
    <p:sldId id="590" r:id="rId10"/>
    <p:sldId id="564" r:id="rId11"/>
    <p:sldId id="566" r:id="rId12"/>
    <p:sldId id="591" r:id="rId13"/>
    <p:sldId id="611" r:id="rId14"/>
    <p:sldId id="567" r:id="rId15"/>
    <p:sldId id="736" r:id="rId16"/>
    <p:sldId id="592" r:id="rId17"/>
    <p:sldId id="565" r:id="rId18"/>
    <p:sldId id="593" r:id="rId19"/>
    <p:sldId id="612" r:id="rId20"/>
    <p:sldId id="605" r:id="rId21"/>
    <p:sldId id="613" r:id="rId22"/>
    <p:sldId id="265" r:id="rId23"/>
    <p:sldId id="712" r:id="rId24"/>
    <p:sldId id="713" r:id="rId25"/>
    <p:sldId id="717" r:id="rId26"/>
    <p:sldId id="726" r:id="rId27"/>
    <p:sldId id="725" r:id="rId28"/>
    <p:sldId id="718" r:id="rId29"/>
    <p:sldId id="719" r:id="rId30"/>
    <p:sldId id="720" r:id="rId31"/>
    <p:sldId id="721" r:id="rId32"/>
    <p:sldId id="729" r:id="rId33"/>
    <p:sldId id="730" r:id="rId34"/>
    <p:sldId id="737" r:id="rId35"/>
    <p:sldId id="616" r:id="rId3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5" autoAdjust="0"/>
    <p:restoredTop sz="88821" autoAdjust="0"/>
  </p:normalViewPr>
  <p:slideViewPr>
    <p:cSldViewPr>
      <p:cViewPr varScale="1">
        <p:scale>
          <a:sx n="105" d="100"/>
          <a:sy n="105" d="100"/>
        </p:scale>
        <p:origin x="236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6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45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13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18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86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78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26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5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683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618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23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67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563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13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02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38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Dezyèm</a:t>
            </a:r>
            <a:r>
              <a:rPr lang="en-US" dirty="0"/>
              <a:t> </a:t>
            </a:r>
            <a:r>
              <a:rPr lang="en-US" dirty="0" err="1"/>
              <a:t>jou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Varyab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Varyab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se non nan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pwogramasyon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se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bagay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tankou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etc..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konpoze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de non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varyab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lan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avèk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valè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C1D3C-9AFA-D84F-ADB8-7AF931F03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200400"/>
            <a:ext cx="5943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Varyab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7FD36D-509C-8547-A607-3B76B588089E}"/>
              </a:ext>
            </a:extLst>
          </p:cNvPr>
          <p:cNvSpPr txBox="1"/>
          <p:nvPr/>
        </p:nvSpPr>
        <p:spPr>
          <a:xfrm>
            <a:off x="6833616" y="14226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Tan: 5 min</a:t>
            </a: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Pwofesè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Demo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Senp</a:t>
            </a:r>
            <a:r>
              <a:rPr lang="en-US" dirty="0"/>
              <a:t> </a:t>
            </a:r>
            <a:r>
              <a:rPr lang="en-US" dirty="0" err="1"/>
              <a:t>Varyab</a:t>
            </a:r>
            <a:r>
              <a:rPr lang="en-US" dirty="0"/>
              <a:t>(</a:t>
            </a:r>
            <a:r>
              <a:rPr lang="en-US" dirty="0" err="1"/>
              <a:t>Sentaks</a:t>
            </a:r>
            <a:r>
              <a:rPr lang="en-US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32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varyab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plasman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629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Valè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Terminasyon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Senp</a:t>
            </a:r>
            <a:r>
              <a:rPr lang="en-US" dirty="0"/>
              <a:t> </a:t>
            </a:r>
            <a:r>
              <a:rPr lang="en-US" dirty="0" err="1"/>
              <a:t>Varyab</a:t>
            </a:r>
            <a:r>
              <a:rPr lang="en-US" dirty="0"/>
              <a:t>(</a:t>
            </a:r>
            <a:r>
              <a:rPr lang="en-US" dirty="0" err="1"/>
              <a:t>Sentaks</a:t>
            </a:r>
            <a:r>
              <a:rPr lang="en-US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32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varyab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plasman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629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Valè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Terminasyon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A36379-340F-1B40-AE9C-903405130366}"/>
              </a:ext>
            </a:extLst>
          </p:cNvPr>
          <p:cNvSpPr txBox="1"/>
          <p:nvPr/>
        </p:nvSpPr>
        <p:spPr>
          <a:xfrm>
            <a:off x="5245263" y="5075530"/>
            <a:ext cx="3082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note (“”),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konsidere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kòm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yon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B7D59A-1091-4A4B-B37B-7B8A9DC76185}"/>
              </a:ext>
            </a:extLst>
          </p:cNvPr>
          <p:cNvCxnSpPr/>
          <p:nvPr/>
        </p:nvCxnSpPr>
        <p:spPr>
          <a:xfrm flipV="1">
            <a:off x="76962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D14EA9-6330-A04C-B228-1AAA6F8B7230}"/>
              </a:ext>
            </a:extLst>
          </p:cNvPr>
          <p:cNvCxnSpPr/>
          <p:nvPr/>
        </p:nvCxnSpPr>
        <p:spPr>
          <a:xfrm flipV="1">
            <a:off x="55626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15503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pa’w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Itilize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enkstriksyon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ranpli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kòd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ki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manke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Lè’w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fini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ouvri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fichye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nan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browser’w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Si’w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fè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tout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bagay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anbyen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ou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sipoze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wè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yon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seri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de pop-up windows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ansanm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avèk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text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anndan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 fen,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eseye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gade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kòd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ke’w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genyen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an,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pou’w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wè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si’w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kapab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eseye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konprann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kisa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kap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pase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</a:t>
            </a:r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Console.log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se yon </a:t>
            </a:r>
            <a:r>
              <a:rPr lang="en-US" sz="22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expresyon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rapid </a:t>
            </a:r>
            <a:r>
              <a:rPr lang="en-US" sz="22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pou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200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prente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200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kontni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nan debugger.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 yon bon </a:t>
            </a:r>
            <a:r>
              <a:rPr lang="en-US" sz="22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jan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zouti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ki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vrèman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itil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lè’w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bati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yon sit </a:t>
            </a:r>
            <a:r>
              <a:rPr lang="en-US" sz="22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pwograme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yon sit internet. </a:t>
            </a:r>
          </a:p>
        </p:txBody>
      </p:sp>
      <p:pic>
        <p:nvPicPr>
          <p:cNvPr id="2051" name="Picture 3" descr="C:\Users\Kevin\Desktop\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5" y="2971800"/>
            <a:ext cx="841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Pwofesè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Demo</a:t>
            </a: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Jodi an </a:t>
            </a:r>
            <a:r>
              <a:rPr lang="en-US" sz="22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nou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pral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entwodi’w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Definisyon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JavaScript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Senp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JavaScript: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Varyab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lvl="1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Manipilasyon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DOM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avek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jQuery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pa’w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Itilize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fichye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ke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nou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ba’w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lan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Ranple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tout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kote’w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wè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ki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gen ”alert”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pa “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console.log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”.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Epi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ouvri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fichye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sou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browser an.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Jwenn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inspect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lan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epi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konfime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ke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console.log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ou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mache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Chwazi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yon paten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pou’w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diskite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avel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sak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kòd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ou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sot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fè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an.</a:t>
            </a:r>
          </a:p>
        </p:txBody>
      </p:sp>
      <p:pic>
        <p:nvPicPr>
          <p:cNvPr id="3075" name="Picture 3" descr="C:\Users\Kevin\Desktop\pizzaconso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29" y="4752856"/>
            <a:ext cx="3862215" cy="15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Pwofesè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Demo</a:t>
            </a: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$(Begins)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8889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 pa </a:t>
            </a:r>
            <a:r>
              <a:rPr lang="en-US" dirty="0" err="1"/>
              <a:t>konsa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sipoze</a:t>
            </a:r>
            <a:r>
              <a:rPr lang="en-US" dirty="0"/>
              <a:t> </a:t>
            </a:r>
            <a:r>
              <a:rPr lang="en-US" dirty="0" err="1"/>
              <a:t>aprann</a:t>
            </a:r>
            <a:r>
              <a:rPr lang="en-US" dirty="0"/>
              <a:t>. </a:t>
            </a:r>
          </a:p>
        </p:txBody>
      </p:sp>
      <p:pic>
        <p:nvPicPr>
          <p:cNvPr id="1026" name="Picture 2" descr="http://i31.tinypic.com/30bfo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762000"/>
            <a:ext cx="6295571" cy="54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39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Men </a:t>
            </a:r>
            <a:r>
              <a:rPr lang="en-US" dirty="0" err="1"/>
              <a:t>koman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sipoze</a:t>
            </a:r>
            <a:r>
              <a:rPr lang="en-US" dirty="0"/>
              <a:t> </a:t>
            </a:r>
            <a:r>
              <a:rPr lang="en-US" dirty="0" err="1"/>
              <a:t>aprann</a:t>
            </a:r>
            <a:r>
              <a:rPr lang="en-US" dirty="0"/>
              <a:t>. </a:t>
            </a:r>
          </a:p>
        </p:txBody>
      </p:sp>
      <p:pic>
        <p:nvPicPr>
          <p:cNvPr id="2050" name="Picture 2" descr="https://download.unsplash.com/photo-1429051883746-afd9d56fbda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81153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63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Manilasyon</a:t>
            </a:r>
            <a:r>
              <a:rPr lang="en-US" dirty="0"/>
              <a:t> DOM</a:t>
            </a:r>
          </a:p>
        </p:txBody>
      </p:sp>
    </p:spTree>
    <p:extLst>
      <p:ext uri="{BB962C8B-B14F-4D97-AF65-F5344CB8AC3E}">
        <p14:creationId xmlns:p14="http://schemas.microsoft.com/office/powerpoint/2010/main" val="33668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Konpran</a:t>
            </a:r>
            <a:r>
              <a:rPr lang="en-US" dirty="0"/>
              <a:t> “DOM” </a:t>
            </a:r>
            <a:r>
              <a:rPr lang="en-US" dirty="0" err="1"/>
              <a:t>lan</a:t>
            </a:r>
            <a:endParaRPr lang="en-US" dirty="0"/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6457950" y="761999"/>
            <a:ext cx="2587624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Chak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paj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HTML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komanse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avèk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yon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kontni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static. </a:t>
            </a:r>
          </a:p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Pandan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avèk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JavaScript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kapab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modifye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DOM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chanje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kontni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static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yo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pèmèt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nou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bati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nan sit li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dinamic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90" y="798652"/>
            <a:ext cx="59150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7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Pwofesè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Demo</a:t>
            </a:r>
          </a:p>
        </p:txBody>
      </p:sp>
    </p:spTree>
    <p:extLst>
      <p:ext uri="{BB962C8B-B14F-4D97-AF65-F5344CB8AC3E}">
        <p14:creationId xmlns:p14="http://schemas.microsoft.com/office/powerpoint/2010/main" val="347866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jQuery</a:t>
            </a:r>
          </a:p>
        </p:txBody>
      </p:sp>
    </p:spTree>
    <p:extLst>
      <p:ext uri="{BB962C8B-B14F-4D97-AF65-F5344CB8AC3E}">
        <p14:creationId xmlns:p14="http://schemas.microsoft.com/office/powerpoint/2010/main" val="309085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jQuery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1143000"/>
            <a:ext cx="8772525" cy="43243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41181" y="773668"/>
            <a:ext cx="2040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https://jquery.com/</a:t>
            </a:r>
          </a:p>
        </p:txBody>
      </p:sp>
      <p:sp>
        <p:nvSpPr>
          <p:cNvPr id="5" name="Rectangle 4"/>
          <p:cNvSpPr/>
          <p:nvPr/>
        </p:nvSpPr>
        <p:spPr>
          <a:xfrm>
            <a:off x="170497" y="5614980"/>
            <a:ext cx="8787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jQuery se yon cross-platform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library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pi fasil client-side HTML Scripting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29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 </a:t>
            </a:r>
            <a:r>
              <a:rPr lang="en-US" dirty="0" err="1"/>
              <a:t>Bondye</a:t>
            </a:r>
            <a:r>
              <a:rPr lang="en-US" dirty="0"/>
              <a:t> JavaScript!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 err="1"/>
              <a:t>Prepare’w</a:t>
            </a:r>
            <a:r>
              <a:rPr lang="en-US" b="0" dirty="0"/>
              <a:t> </a:t>
            </a:r>
            <a:r>
              <a:rPr lang="en-US" b="0" dirty="0" err="1"/>
              <a:t>pou’w</a:t>
            </a:r>
            <a:r>
              <a:rPr lang="en-US" b="0" dirty="0"/>
              <a:t> </a:t>
            </a:r>
            <a:r>
              <a:rPr lang="en-US" b="0" dirty="0" err="1"/>
              <a:t>devni</a:t>
            </a:r>
            <a:r>
              <a:rPr lang="en-US" b="0" dirty="0"/>
              <a:t> yon </a:t>
            </a:r>
            <a:r>
              <a:rPr lang="en-US" b="0" dirty="0" err="1"/>
              <a:t>vrè</a:t>
            </a:r>
            <a:r>
              <a:rPr lang="en-US" b="0" dirty="0"/>
              <a:t> </a:t>
            </a:r>
            <a:r>
              <a:rPr lang="en-US" b="0" dirty="0" err="1"/>
              <a:t>pwogramatè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Helper Library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7620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jQuery can be useful for tasks like: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Dinamik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mete, mete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ajou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or retire HTML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Anrejistre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click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oswa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lòt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evènman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Anime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eleman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HTML 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done nan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baz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de done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Epi yon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pakèt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bagay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ankò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1028" name="Picture 4" descr="https://upload.wikimedia.org/wikipedia/en/thumb/9/9e/JQuery_logo.svg/1024px-JQuer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225" y="5025130"/>
            <a:ext cx="4651375" cy="113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45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05800" cy="653854"/>
          </a:xfrm>
        </p:spPr>
        <p:txBody>
          <a:bodyPr>
            <a:normAutofit/>
          </a:bodyPr>
          <a:lstStyle/>
          <a:p>
            <a:r>
              <a:rPr lang="en-US" dirty="0">
                <a:ea typeface="Roboto" pitchFamily="2" charset="0"/>
              </a:rPr>
              <a:t>Men </a:t>
            </a:r>
            <a:r>
              <a:rPr lang="en-US" dirty="0" err="1">
                <a:ea typeface="Roboto" pitchFamily="2" charset="0"/>
              </a:rPr>
              <a:t>koman</a:t>
            </a:r>
            <a:r>
              <a:rPr lang="en-US" dirty="0">
                <a:ea typeface="Roboto" pitchFamily="2" charset="0"/>
              </a:rPr>
              <a:t> </a:t>
            </a:r>
            <a:r>
              <a:rPr lang="en-US" dirty="0" err="1">
                <a:ea typeface="Roboto" pitchFamily="2" charset="0"/>
              </a:rPr>
              <a:t>ke</a:t>
            </a:r>
            <a:r>
              <a:rPr lang="en-US" dirty="0">
                <a:ea typeface="Roboto" pitchFamily="2" charset="0"/>
              </a:rPr>
              <a:t> </a:t>
            </a:r>
            <a:r>
              <a:rPr lang="en-US" dirty="0" err="1">
                <a:ea typeface="Roboto" pitchFamily="2" charset="0"/>
              </a:rPr>
              <a:t>ou</a:t>
            </a:r>
            <a:r>
              <a:rPr lang="en-US" dirty="0">
                <a:ea typeface="Roboto" pitchFamily="2" charset="0"/>
              </a:rPr>
              <a:t> </a:t>
            </a:r>
            <a:r>
              <a:rPr lang="en-US" dirty="0" err="1">
                <a:ea typeface="Roboto" pitchFamily="2" charset="0"/>
              </a:rPr>
              <a:t>travay</a:t>
            </a:r>
            <a:r>
              <a:rPr lang="en-US" dirty="0">
                <a:ea typeface="Roboto" pitchFamily="2" charset="0"/>
              </a:rPr>
              <a:t> </a:t>
            </a:r>
            <a:r>
              <a:rPr lang="en-US" dirty="0" err="1">
                <a:ea typeface="Roboto" pitchFamily="2" charset="0"/>
              </a:rPr>
              <a:t>avèk</a:t>
            </a:r>
            <a:r>
              <a:rPr lang="en-US" dirty="0">
                <a:ea typeface="Roboto" pitchFamily="2" charset="0"/>
              </a:rPr>
              <a:t> jQuery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1408011"/>
            <a:ext cx="8782050" cy="904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792" y="8382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1.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Ajoute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yon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lyen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CDN nan script jQuery an…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627" y="2789424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2.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Itilize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selektè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spesifik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jQuery an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ki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se ($)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5627" y="41148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3.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Answit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nou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aplike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yon jQuery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metòd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sou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li.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286125"/>
            <a:ext cx="1743075" cy="371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891" y="4604437"/>
            <a:ext cx="54292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2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Pwofesè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Demo </a:t>
            </a:r>
          </a:p>
        </p:txBody>
      </p:sp>
    </p:spTree>
    <p:extLst>
      <p:ext uri="{BB962C8B-B14F-4D97-AF65-F5344CB8AC3E}">
        <p14:creationId xmlns:p14="http://schemas.microsoft.com/office/powerpoint/2010/main" val="98812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pa’w!!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Enstriksyon</a:t>
            </a:r>
            <a:endParaRPr lang="en-US" sz="2800" dirty="0"/>
          </a:p>
          <a:p>
            <a:br>
              <a:rPr lang="en-US" sz="2800" dirty="0"/>
            </a:br>
            <a:r>
              <a:rPr lang="en-US" sz="2800" dirty="0" err="1"/>
              <a:t>Ajoute</a:t>
            </a:r>
            <a:r>
              <a:rPr lang="en-US" sz="2800" dirty="0"/>
              <a:t> </a:t>
            </a:r>
            <a:r>
              <a:rPr lang="en-US" sz="2800" dirty="0" err="1"/>
              <a:t>kòd</a:t>
            </a:r>
            <a:r>
              <a:rPr lang="en-US" sz="2800" dirty="0"/>
              <a:t> </a:t>
            </a:r>
            <a:r>
              <a:rPr lang="en-US" sz="2800" dirty="0" err="1"/>
              <a:t>ki</a:t>
            </a:r>
            <a:r>
              <a:rPr lang="en-US" sz="2800" dirty="0"/>
              <a:t> </a:t>
            </a:r>
            <a:r>
              <a:rPr lang="en-US" sz="2800" dirty="0" err="1"/>
              <a:t>manke</a:t>
            </a:r>
            <a:r>
              <a:rPr lang="en-US" sz="2800" dirty="0"/>
              <a:t> an </a:t>
            </a:r>
            <a:r>
              <a:rPr lang="en-US" sz="2800" dirty="0" err="1"/>
              <a:t>pou</a:t>
            </a:r>
            <a:r>
              <a:rPr lang="en-US" sz="2800" dirty="0"/>
              <a:t> </a:t>
            </a:r>
            <a:r>
              <a:rPr lang="en-US" sz="2800" dirty="0" err="1"/>
              <a:t>chak</a:t>
            </a:r>
            <a:r>
              <a:rPr lang="en-US" sz="2800" dirty="0"/>
              <a:t> </a:t>
            </a:r>
            <a:r>
              <a:rPr lang="en-US" sz="2800" dirty="0" err="1"/>
              <a:t>lè</a:t>
            </a:r>
            <a:r>
              <a:rPr lang="en-US" sz="2800" dirty="0"/>
              <a:t> </a:t>
            </a:r>
            <a:r>
              <a:rPr lang="en-US" sz="2800" dirty="0" err="1"/>
              <a:t>mwen</a:t>
            </a:r>
            <a:r>
              <a:rPr lang="en-US" sz="2800" dirty="0"/>
              <a:t> </a:t>
            </a:r>
            <a:r>
              <a:rPr lang="en-US" sz="2800" dirty="0" err="1"/>
              <a:t>klike</a:t>
            </a:r>
            <a:r>
              <a:rPr lang="en-US" sz="2800" dirty="0"/>
              <a:t> </a:t>
            </a:r>
            <a:r>
              <a:rPr lang="en-US" sz="2800" dirty="0" err="1"/>
              <a:t>sou</a:t>
            </a:r>
            <a:r>
              <a:rPr lang="en-US" sz="2800" dirty="0"/>
              <a:t> yon sandwich, </a:t>
            </a:r>
            <a:r>
              <a:rPr lang="en-US" sz="2800" dirty="0" err="1"/>
              <a:t>pou'l</a:t>
            </a:r>
            <a:r>
              <a:rPr lang="en-US" sz="2800" dirty="0"/>
              <a:t>:</a:t>
            </a:r>
          </a:p>
          <a:p>
            <a:br>
              <a:rPr lang="en-US" sz="2800" dirty="0"/>
            </a:br>
            <a:r>
              <a:rPr lang="en-US" sz="2800" dirty="0"/>
              <a:t>1. Yon </a:t>
            </a:r>
            <a:r>
              <a:rPr lang="en-US" sz="2800" dirty="0" err="1"/>
              <a:t>premye</a:t>
            </a:r>
            <a:r>
              <a:rPr lang="en-US" sz="2800" dirty="0"/>
              <a:t> </a:t>
            </a:r>
            <a:r>
              <a:rPr lang="en-US" sz="2800" dirty="0" err="1"/>
              <a:t>alèt</a:t>
            </a:r>
            <a:r>
              <a:rPr lang="en-US" sz="2800" dirty="0"/>
              <a:t> </a:t>
            </a:r>
            <a:r>
              <a:rPr lang="en-US" sz="2800" dirty="0" err="1"/>
              <a:t>ki</a:t>
            </a:r>
            <a:r>
              <a:rPr lang="en-US" sz="2800" dirty="0"/>
              <a:t> display yon </a:t>
            </a:r>
            <a:r>
              <a:rPr lang="en-US" sz="2800" dirty="0" err="1"/>
              <a:t>mesaj</a:t>
            </a:r>
            <a:r>
              <a:rPr lang="en-US" sz="2800" dirty="0"/>
              <a:t> a </a:t>
            </a:r>
            <a:r>
              <a:rPr lang="en-US" sz="2800" dirty="0" err="1"/>
              <a:t>pwopo</a:t>
            </a:r>
            <a:r>
              <a:rPr lang="en-US" sz="2800" dirty="0"/>
              <a:t> de </a:t>
            </a:r>
            <a:r>
              <a:rPr lang="en-US" sz="2800" dirty="0" err="1"/>
              <a:t>diferan</a:t>
            </a:r>
            <a:r>
              <a:rPr lang="en-US" sz="2800" dirty="0"/>
              <a:t> tip de sandwich </a:t>
            </a:r>
          </a:p>
          <a:p>
            <a:br>
              <a:rPr lang="en-US" sz="2800" dirty="0"/>
            </a:br>
            <a:r>
              <a:rPr lang="en-US" sz="2800" dirty="0"/>
              <a:t>2. Yon </a:t>
            </a:r>
            <a:r>
              <a:rPr lang="en-US" sz="2800" dirty="0" err="1"/>
              <a:t>dezyem</a:t>
            </a:r>
            <a:r>
              <a:rPr lang="en-US" sz="2800" dirty="0"/>
              <a:t> </a:t>
            </a:r>
            <a:r>
              <a:rPr lang="en-US" sz="2800" dirty="0" err="1"/>
              <a:t>alèt</a:t>
            </a:r>
            <a:r>
              <a:rPr lang="en-US" sz="2800" dirty="0"/>
              <a:t> </a:t>
            </a:r>
            <a:r>
              <a:rPr lang="en-US" sz="2800" dirty="0" err="1"/>
              <a:t>ki</a:t>
            </a:r>
            <a:r>
              <a:rPr lang="en-US" sz="2800" dirty="0"/>
              <a:t> display yon </a:t>
            </a:r>
            <a:r>
              <a:rPr lang="en-US" sz="2800" dirty="0" err="1"/>
              <a:t>mesaj</a:t>
            </a:r>
            <a:r>
              <a:rPr lang="en-US" sz="2800" dirty="0"/>
              <a:t> </a:t>
            </a:r>
            <a:r>
              <a:rPr lang="en-US" sz="2800" dirty="0" err="1"/>
              <a:t>avek</a:t>
            </a:r>
            <a:r>
              <a:rPr lang="en-US" sz="2800" dirty="0"/>
              <a:t> </a:t>
            </a:r>
            <a:r>
              <a:rPr lang="en-US" sz="2800" dirty="0" err="1"/>
              <a:t>kantite</a:t>
            </a:r>
            <a:r>
              <a:rPr lang="en-US" sz="2800" dirty="0"/>
              <a:t> de sandwich </a:t>
            </a:r>
            <a:r>
              <a:rPr lang="en-US" sz="2800" dirty="0" err="1"/>
              <a:t>ke</a:t>
            </a:r>
            <a:r>
              <a:rPr lang="en-US" sz="2800" dirty="0"/>
              <a:t> </a:t>
            </a:r>
            <a:r>
              <a:rPr lang="en-US" sz="2800" dirty="0" err="1"/>
              <a:t>itilizatè</a:t>
            </a:r>
            <a:r>
              <a:rPr lang="en-US" sz="2800" dirty="0"/>
              <a:t> an </a:t>
            </a:r>
            <a:r>
              <a:rPr lang="en-US" sz="2800" dirty="0" err="1"/>
              <a:t>manje</a:t>
            </a:r>
            <a:r>
              <a:rPr lang="en-US" sz="2800" dirty="0"/>
              <a:t>.</a:t>
            </a:r>
          </a:p>
          <a:p>
            <a:br>
              <a:rPr lang="en-US" sz="2800" dirty="0"/>
            </a:br>
            <a:r>
              <a:rPr lang="en-US" sz="2800" dirty="0"/>
              <a:t>3. </a:t>
            </a:r>
            <a:r>
              <a:rPr lang="en-US" sz="2800" b="1" dirty="0"/>
              <a:t>**HINT:**</a:t>
            </a:r>
            <a:r>
              <a:rPr lang="en-US" sz="2800" dirty="0"/>
              <a:t> </a:t>
            </a:r>
            <a:r>
              <a:rPr lang="en-US" sz="2800" dirty="0" err="1"/>
              <a:t>Wap</a:t>
            </a:r>
            <a:r>
              <a:rPr lang="en-US" sz="2800" dirty="0"/>
              <a:t> </a:t>
            </a:r>
            <a:r>
              <a:rPr lang="en-US" sz="2800" dirty="0" err="1"/>
              <a:t>bezwen</a:t>
            </a:r>
            <a:r>
              <a:rPr lang="en-US" sz="2800" dirty="0"/>
              <a:t> yon </a:t>
            </a:r>
            <a:r>
              <a:rPr lang="en-US" sz="2800" dirty="0" err="1"/>
              <a:t>letyab</a:t>
            </a:r>
            <a:r>
              <a:rPr lang="en-US" sz="2800" dirty="0"/>
              <a:t> </a:t>
            </a:r>
            <a:r>
              <a:rPr lang="en-US" sz="2800" dirty="0" err="1"/>
              <a:t>ki</a:t>
            </a:r>
            <a:r>
              <a:rPr lang="en-US" sz="2800" dirty="0"/>
              <a:t> </a:t>
            </a:r>
            <a:r>
              <a:rPr lang="en-US" sz="2800" dirty="0" err="1"/>
              <a:t>pou</a:t>
            </a:r>
            <a:r>
              <a:rPr lang="en-US" sz="2800" dirty="0"/>
              <a:t> </a:t>
            </a:r>
            <a:r>
              <a:rPr lang="en-US" sz="2800" dirty="0" err="1"/>
              <a:t>swiv</a:t>
            </a:r>
            <a:r>
              <a:rPr lang="en-US" sz="2800" dirty="0"/>
              <a:t> </a:t>
            </a:r>
            <a:r>
              <a:rPr lang="en-US" sz="2800" dirty="0" err="1"/>
              <a:t>pwen</a:t>
            </a:r>
            <a:r>
              <a:rPr lang="en-US" sz="2800" dirty="0"/>
              <a:t> </a:t>
            </a:r>
            <a:r>
              <a:rPr lang="en-US" sz="2800" dirty="0" err="1"/>
              <a:t>yo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895600" y="124825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Tan: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20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0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B7697A-FB34-8944-8BAC-86B651DB2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752" y="4364752"/>
            <a:ext cx="5410200" cy="1993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73BA39-EC5C-1943-8A22-60A687967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25424"/>
            <a:ext cx="2438400" cy="190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A7B5A8-4284-6C44-BF58-A4CD39E6FC7C}"/>
              </a:ext>
            </a:extLst>
          </p:cNvPr>
          <p:cNvSpPr txBox="1"/>
          <p:nvPr/>
        </p:nvSpPr>
        <p:spPr>
          <a:xfrm>
            <a:off x="5466588" y="3963815"/>
            <a:ext cx="220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Bouyon </a:t>
            </a:r>
            <a:r>
              <a:rPr lang="en-US" dirty="0" err="1"/>
              <a:t>teknoloji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A979CA-23D7-054B-AE67-418E73B633F4}"/>
              </a:ext>
            </a:extLst>
          </p:cNvPr>
          <p:cNvSpPr txBox="1"/>
          <p:nvPr/>
        </p:nvSpPr>
        <p:spPr>
          <a:xfrm>
            <a:off x="495300" y="2822801"/>
            <a:ext cx="220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04C5C3-5650-D44A-897C-B00002900276}"/>
              </a:ext>
            </a:extLst>
          </p:cNvPr>
          <p:cNvSpPr txBox="1"/>
          <p:nvPr/>
        </p:nvSpPr>
        <p:spPr>
          <a:xfrm>
            <a:off x="304800" y="7620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Rete </a:t>
            </a:r>
            <a:r>
              <a:rPr lang="en-US" sz="3600" dirty="0" err="1"/>
              <a:t>konekte</a:t>
            </a:r>
            <a:r>
              <a:rPr lang="en-US" sz="3600" dirty="0"/>
              <a:t>…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F3B2EB-9030-4948-AFB8-102182B24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50" y="722531"/>
            <a:ext cx="2286000" cy="21224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9AC3D5-CF80-EE4A-84D9-46CC12B231C6}"/>
              </a:ext>
            </a:extLst>
          </p:cNvPr>
          <p:cNvSpPr txBox="1"/>
          <p:nvPr/>
        </p:nvSpPr>
        <p:spPr>
          <a:xfrm>
            <a:off x="3522726" y="2877296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Expert Online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28F4A4-10ED-B642-84B3-6619358446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31675"/>
            <a:ext cx="2743200" cy="19533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A51740-3CCA-BD4E-AB38-22443A418D89}"/>
              </a:ext>
            </a:extLst>
          </p:cNvPr>
          <p:cNvSpPr txBox="1"/>
          <p:nvPr/>
        </p:nvSpPr>
        <p:spPr>
          <a:xfrm>
            <a:off x="6208776" y="2716602"/>
            <a:ext cx="293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 Developer Circles</a:t>
            </a:r>
          </a:p>
        </p:txBody>
      </p:sp>
    </p:spTree>
    <p:extLst>
      <p:ext uri="{BB962C8B-B14F-4D97-AF65-F5344CB8AC3E}">
        <p14:creationId xmlns:p14="http://schemas.microsoft.com/office/powerpoint/2010/main" val="133099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Kesyon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16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Koman</a:t>
            </a:r>
            <a:r>
              <a:rPr lang="en-US" sz="2800" dirty="0"/>
              <a:t> </a:t>
            </a:r>
            <a:r>
              <a:rPr lang="en-US" sz="2800" dirty="0" err="1"/>
              <a:t>pou’w</a:t>
            </a:r>
            <a:r>
              <a:rPr lang="en-US" sz="2800" dirty="0"/>
              <a:t> </a:t>
            </a:r>
            <a:r>
              <a:rPr lang="en-US" sz="2800" dirty="0" err="1"/>
              <a:t>aprann</a:t>
            </a:r>
            <a:r>
              <a:rPr lang="en-US" sz="2800" dirty="0"/>
              <a:t> JavaScript</a:t>
            </a:r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Sèvo’w</a:t>
            </a:r>
            <a:r>
              <a:rPr lang="en-US" dirty="0"/>
              <a:t> </a:t>
            </a:r>
            <a:r>
              <a:rPr lang="en-US" dirty="0" err="1"/>
              <a:t>sou</a:t>
            </a:r>
            <a:r>
              <a:rPr lang="en-US" dirty="0"/>
              <a:t> JavaScript…</a:t>
            </a:r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 </a:t>
            </a:r>
            <a:r>
              <a:rPr lang="en-US" dirty="0" err="1"/>
              <a:t>pou’w</a:t>
            </a:r>
            <a:r>
              <a:rPr lang="en-US" dirty="0"/>
              <a:t> </a:t>
            </a:r>
            <a:r>
              <a:rPr lang="en-US" dirty="0" err="1"/>
              <a:t>pran</a:t>
            </a:r>
            <a:r>
              <a:rPr lang="en-US" dirty="0"/>
              <a:t> </a:t>
            </a:r>
            <a:r>
              <a:rPr lang="en-US" dirty="0" err="1"/>
              <a:t>nòt</a:t>
            </a:r>
            <a:r>
              <a:rPr lang="en-US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BD7A3-12EB-4091-A873-923826836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14400"/>
            <a:ext cx="643375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Òganize</a:t>
            </a:r>
            <a:r>
              <a:rPr lang="en-US" dirty="0"/>
              <a:t> </a:t>
            </a:r>
            <a:r>
              <a:rPr lang="en-US" dirty="0" err="1"/>
              <a:t>fichye’w</a:t>
            </a:r>
            <a:r>
              <a:rPr lang="en-US" dirty="0"/>
              <a:t>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Kisa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JavaScript?</a:t>
            </a:r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Definitions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se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twazyèm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nan 3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langaj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fondamatal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web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modènn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lan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pèmèt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yon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pwogramatè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kreye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aplikasyon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dinamik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ki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kapab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pran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inputs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itilizatè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an, epi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kapab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menm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chanje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sak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display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devan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itilizatè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an, anime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eleman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e yon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pakèt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lòt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bagay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ankò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11242</TotalTime>
  <Words>584</Words>
  <Application>Microsoft Macintosh PowerPoint</Application>
  <PresentationFormat>On-screen Show (4:3)</PresentationFormat>
  <Paragraphs>164</Paragraphs>
  <Slides>35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Roboto</vt:lpstr>
      <vt:lpstr>1_Unbranded</vt:lpstr>
      <vt:lpstr>Dezyèm jou!</vt:lpstr>
      <vt:lpstr>Obje</vt:lpstr>
      <vt:lpstr>Oh Bondye JavaScript!</vt:lpstr>
      <vt:lpstr>Koman pou’w aprann JavaScript</vt:lpstr>
      <vt:lpstr>Sèvo’w sou JavaScript…</vt:lpstr>
      <vt:lpstr>Tan pou’w pran nòt…</vt:lpstr>
      <vt:lpstr>Òganize fichye’w!!!</vt:lpstr>
      <vt:lpstr>Kisa ki JavaScript?</vt:lpstr>
      <vt:lpstr>JavaScript Definitions</vt:lpstr>
      <vt:lpstr>Varyab</vt:lpstr>
      <vt:lpstr>Basic Variables</vt:lpstr>
      <vt:lpstr>DEMO!</vt:lpstr>
      <vt:lpstr>Demo</vt:lpstr>
      <vt:lpstr>Senp Varyab(Sentaks)</vt:lpstr>
      <vt:lpstr>Senp Varyab(Sentaks)</vt:lpstr>
      <vt:lpstr>PowerPoint Presentation</vt:lpstr>
      <vt:lpstr>Logs</vt:lpstr>
      <vt:lpstr>Console.log</vt:lpstr>
      <vt:lpstr>Demo</vt:lpstr>
      <vt:lpstr>PowerPoint Presentation</vt:lpstr>
      <vt:lpstr>Demo</vt:lpstr>
      <vt:lpstr>jQuery $(Begins)</vt:lpstr>
      <vt:lpstr>Se pa konsa ou sipoze aprann. </vt:lpstr>
      <vt:lpstr>Men koman ou sipoze aprann. </vt:lpstr>
      <vt:lpstr>Manilasyon DOM</vt:lpstr>
      <vt:lpstr>Konpran “DOM” lan</vt:lpstr>
      <vt:lpstr>Demo</vt:lpstr>
      <vt:lpstr>Intro to jQuery</vt:lpstr>
      <vt:lpstr>Intro to jQuery</vt:lpstr>
      <vt:lpstr>jQuery Helper Library</vt:lpstr>
      <vt:lpstr>Men koman ke ou travay avèk jQuery</vt:lpstr>
      <vt:lpstr>Demo</vt:lpstr>
      <vt:lpstr>PowerPoint Presentation</vt:lpstr>
      <vt:lpstr>PowerPoint Presentation</vt:lpstr>
      <vt:lpstr>Kesyon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Esterling Accime</cp:lastModifiedBy>
  <cp:revision>1601</cp:revision>
  <cp:lastPrinted>2016-01-30T16:23:56Z</cp:lastPrinted>
  <dcterms:created xsi:type="dcterms:W3CDTF">2015-01-20T17:19:00Z</dcterms:created>
  <dcterms:modified xsi:type="dcterms:W3CDTF">2018-11-23T06:52:34Z</dcterms:modified>
</cp:coreProperties>
</file>